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theme/theme1.xml" ContentType="application/vnd.openxmlformats-officedocument.theme+xml"/>
  <Override PartName="/ppt/theme/theme2.xml" ContentType="application/vnd.openxmlformats-officedocument.theme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custom-properties" Target="docProps/custom.xml"/><Relationship Id="rId2" Type="http://schemas.openxmlformats.org/officeDocument/2006/relationships/officeDocument" Target="ppt/presentation.xml"/><Relationship Id="rId1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</p:sldIdLst>
  <p:sldSz cy="6858000" cx="9906000"/>
  <p:notesSz cx="6858000" cy="9144000"/>
  <p:embeddedFontLst>
    <p:embeddedFont>
      <p:font typeface="DM Sans Medium"/>
      <p:regular r:id="rId9"/>
      <p:bold r:id="rId10"/>
      <p:italic r:id="rId11"/>
      <p:boldItalic r:id="rId12"/>
    </p:embeddedFont>
    <p:embeddedFont>
      <p:font typeface="Helvetica Neue"/>
      <p:regular r:id="rId13"/>
      <p:bold r:id="rId14"/>
      <p:italic r:id="rId15"/>
      <p:boldItalic r:id="rId16"/>
    </p:embeddedFont>
    <p:embeddedFont>
      <p:font typeface="DM Sans"/>
      <p:regular r:id="rId17"/>
      <p:bold r:id="rId18"/>
      <p:italic r:id="rId19"/>
      <p:boldItalic r:id="rId20"/>
    </p:embeddedFont>
    <p:embeddedFont>
      <p:font typeface="Nanum Myeongjo"/>
      <p:regular r:id="rId21"/>
      <p:bold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9AA0A6"/>
          </p15:clr>
        </p15:guide>
        <p15:guide id="2" pos="3120">
          <p15:clr>
            <a:srgbClr val="9AA0A6"/>
          </p15:clr>
        </p15:guide>
        <p15:guide id="3" pos="5861">
          <p15:clr>
            <a:srgbClr val="9AA0A6"/>
          </p15:clr>
        </p15:guide>
        <p15:guide id="4" orient="horz" pos="4032">
          <p15:clr>
            <a:srgbClr val="9AA0A6"/>
          </p15:clr>
        </p15:guide>
      </p15:sldGuideLst>
    </p:ext>
    <p:ext uri="http://customooxmlschemas.google.com/">
      <go:slidesCustomData xmlns:go="http://customooxmlschemas.google.com/" r:id="rId23" roundtripDataSignature="AMtx7mjKxJ3nvyBMKviO9jAROjszH3itB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120"/>
        <p:guide pos="5861"/>
        <p:guide pos="4032" orient="horz"/>
      </p:guideLst>
    </p:cSldViewPr>
  </p:slideViewPr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font" Target="fonts/HelveticaNeue-regular.fntdata"/><Relationship Id="rId18" Type="http://schemas.openxmlformats.org/officeDocument/2006/relationships/font" Target="fonts/DMSans-bold.fntdata"/><Relationship Id="rId8" Type="http://schemas.openxmlformats.org/officeDocument/2006/relationships/slide" Target="slides/slide3.xml"/><Relationship Id="rId26" Type="http://schemas.openxmlformats.org/officeDocument/2006/relationships/customXml" Target="../customXml/item3.xml"/><Relationship Id="rId21" Type="http://schemas.openxmlformats.org/officeDocument/2006/relationships/font" Target="fonts/NanumMyeongjo-regular.fntdata"/><Relationship Id="rId3" Type="http://schemas.openxmlformats.org/officeDocument/2006/relationships/presProps" Target="presProps.xml"/><Relationship Id="rId12" Type="http://schemas.openxmlformats.org/officeDocument/2006/relationships/font" Target="fonts/DMSansMedium-boldItalic.fntdata"/><Relationship Id="rId17" Type="http://schemas.openxmlformats.org/officeDocument/2006/relationships/font" Target="fonts/DMSans-regular.fntdata"/><Relationship Id="rId7" Type="http://schemas.openxmlformats.org/officeDocument/2006/relationships/slide" Target="slides/slide2.xml"/><Relationship Id="rId25" Type="http://schemas.openxmlformats.org/officeDocument/2006/relationships/customXml" Target="../customXml/item2.xml"/><Relationship Id="rId20" Type="http://schemas.openxmlformats.org/officeDocument/2006/relationships/font" Target="fonts/DMSans-boldItalic.fntdata"/><Relationship Id="rId2" Type="http://schemas.openxmlformats.org/officeDocument/2006/relationships/viewProps" Target="viewProps.xml"/><Relationship Id="rId16" Type="http://schemas.openxmlformats.org/officeDocument/2006/relationships/font" Target="fonts/HelveticaNeue-boldItalic.fntdata"/><Relationship Id="rId11" Type="http://schemas.openxmlformats.org/officeDocument/2006/relationships/font" Target="fonts/DMSansMedium-italic.fntdata"/><Relationship Id="rId1" Type="http://schemas.openxmlformats.org/officeDocument/2006/relationships/theme" Target="theme/theme1.xml"/><Relationship Id="rId6" Type="http://schemas.openxmlformats.org/officeDocument/2006/relationships/slide" Target="slides/slide1.xml"/><Relationship Id="rId24" Type="http://schemas.openxmlformats.org/officeDocument/2006/relationships/customXml" Target="../customXml/item1.xml"/><Relationship Id="rId23" Type="http://customschemas.google.com/relationships/presentationmetadata" Target="metadata"/><Relationship Id="rId15" Type="http://schemas.openxmlformats.org/officeDocument/2006/relationships/font" Target="fonts/HelveticaNeue-italic.fntdata"/><Relationship Id="rId5" Type="http://schemas.openxmlformats.org/officeDocument/2006/relationships/notesMaster" Target="notesMasters/notesMaster1.xml"/><Relationship Id="rId10" Type="http://schemas.openxmlformats.org/officeDocument/2006/relationships/font" Target="fonts/DMSansMedium-bold.fntdata"/><Relationship Id="rId19" Type="http://schemas.openxmlformats.org/officeDocument/2006/relationships/font" Target="fonts/DMSans-italic.fntdata"/><Relationship Id="rId22" Type="http://schemas.openxmlformats.org/officeDocument/2006/relationships/font" Target="fonts/NanumMyeongjo-bold.fntdata"/><Relationship Id="rId4" Type="http://schemas.openxmlformats.org/officeDocument/2006/relationships/slideMaster" Target="slideMasters/slideMaster1.xml"/><Relationship Id="rId9" Type="http://schemas.openxmlformats.org/officeDocument/2006/relationships/font" Target="fonts/DMSansMedium-regular.fntdata"/><Relationship Id="rId14" Type="http://schemas.openxmlformats.org/officeDocument/2006/relationships/font" Target="fonts/HelveticaNeue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-228600" lvl="6" marL="32004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-228600" lvl="7" marL="36576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-228600" lvl="8" marL="4114800" marR="0" rtl="0" algn="l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2200" u="none" cap="none" strike="noStrike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" name="Google Shape;45;p1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2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2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3:notes"/>
          <p:cNvSpPr txBox="1"/>
          <p:nvPr>
            <p:ph idx="1" type="body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3:notes"/>
          <p:cNvSpPr/>
          <p:nvPr>
            <p:ph idx="2" type="sldImg"/>
          </p:nvPr>
        </p:nvSpPr>
        <p:spPr>
          <a:xfrm>
            <a:off x="952500" y="685800"/>
            <a:ext cx="4953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Relationship Id="rId3" Type="http://schemas.openxmlformats.org/officeDocument/2006/relationships/image" Target="../media/image1.png"/><Relationship Id="rId4" Type="http://schemas.openxmlformats.org/officeDocument/2006/relationships/image" Target="../media/image5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-column text">
  <p:cSld name="2 Column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9" name="Google Shape;9;p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913209"/>
            <a:ext cx="9906000" cy="1331008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5"/>
          <p:cNvSpPr txBox="1"/>
          <p:nvPr>
            <p:ph type="title"/>
          </p:nvPr>
        </p:nvSpPr>
        <p:spPr>
          <a:xfrm>
            <a:off x="1239650" y="1386668"/>
            <a:ext cx="7426697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3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9pPr>
          </a:lstStyle>
          <a:p/>
        </p:txBody>
      </p:sp>
      <p:sp>
        <p:nvSpPr>
          <p:cNvPr id="11" name="Google Shape;11;p5"/>
          <p:cNvSpPr txBox="1"/>
          <p:nvPr>
            <p:ph idx="1" type="body"/>
          </p:nvPr>
        </p:nvSpPr>
        <p:spPr>
          <a:xfrm>
            <a:off x="2694349" y="3021164"/>
            <a:ext cx="4537622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pic>
        <p:nvPicPr>
          <p:cNvPr descr="A picture containing text, doll&#10;&#10;Description automatically generated" id="12" name="Google Shape;12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10482" y="295339"/>
            <a:ext cx="665595" cy="718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&#10;&#10;Description automatically generated" id="13" name="Google Shape;13;p5"/>
          <p:cNvPicPr preferRelativeResize="0"/>
          <p:nvPr/>
        </p:nvPicPr>
        <p:blipFill rotWithShape="1">
          <a:blip r:embed="rId4">
            <a:alphaModFix/>
          </a:blip>
          <a:srcRect b="30398" l="20205" r="18870" t="29670"/>
          <a:stretch/>
        </p:blipFill>
        <p:spPr>
          <a:xfrm>
            <a:off x="7392467" y="251783"/>
            <a:ext cx="1986280" cy="732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" name="Google Shape;14;p5"/>
          <p:cNvCxnSpPr/>
          <p:nvPr/>
        </p:nvCxnSpPr>
        <p:spPr>
          <a:xfrm>
            <a:off x="2987040" y="3037840"/>
            <a:ext cx="395224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5" name="Google Shape;15;p5"/>
          <p:cNvCxnSpPr/>
          <p:nvPr/>
        </p:nvCxnSpPr>
        <p:spPr>
          <a:xfrm>
            <a:off x="369824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6" name="Google Shape;16;p5"/>
          <p:cNvCxnSpPr/>
          <p:nvPr/>
        </p:nvCxnSpPr>
        <p:spPr>
          <a:xfrm>
            <a:off x="84328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17" name="Google Shape;17;p5"/>
          <p:cNvCxnSpPr/>
          <p:nvPr/>
        </p:nvCxnSpPr>
        <p:spPr>
          <a:xfrm>
            <a:off x="653288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833120" y="5764364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19" name="Google Shape;19;p5"/>
          <p:cNvSpPr txBox="1"/>
          <p:nvPr>
            <p:ph idx="3" type="body"/>
          </p:nvPr>
        </p:nvSpPr>
        <p:spPr>
          <a:xfrm>
            <a:off x="36677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20" name="Google Shape;20;p5"/>
          <p:cNvSpPr txBox="1"/>
          <p:nvPr>
            <p:ph idx="4" type="body"/>
          </p:nvPr>
        </p:nvSpPr>
        <p:spPr>
          <a:xfrm>
            <a:off x="65125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21" name="Google Shape;21;p5"/>
          <p:cNvSpPr txBox="1"/>
          <p:nvPr>
            <p:ph idx="5" type="body"/>
          </p:nvPr>
        </p:nvSpPr>
        <p:spPr>
          <a:xfrm>
            <a:off x="83312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b="1" i="0" sz="15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22" name="Google Shape;22;p5"/>
          <p:cNvSpPr txBox="1"/>
          <p:nvPr>
            <p:ph idx="6" type="body"/>
          </p:nvPr>
        </p:nvSpPr>
        <p:spPr>
          <a:xfrm>
            <a:off x="650240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b="1" i="0" sz="15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23" name="Google Shape;23;p5"/>
          <p:cNvSpPr/>
          <p:nvPr>
            <p:ph idx="7" type="pic"/>
          </p:nvPr>
        </p:nvSpPr>
        <p:spPr>
          <a:xfrm>
            <a:off x="3667125" y="5240338"/>
            <a:ext cx="2571750" cy="633412"/>
          </a:xfrm>
          <a:prstGeom prst="rect">
            <a:avLst/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-column text">
  <p:cSld name="1_4-column text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text&#10;&#10;Description automatically generated" id="25" name="Google Shape;25;p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3913209"/>
            <a:ext cx="9906000" cy="1331008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Google Shape;26;p6"/>
          <p:cNvSpPr txBox="1"/>
          <p:nvPr>
            <p:ph type="title"/>
          </p:nvPr>
        </p:nvSpPr>
        <p:spPr>
          <a:xfrm>
            <a:off x="1239650" y="1386668"/>
            <a:ext cx="7426697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  <a:defRPr sz="33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75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" type="body"/>
          </p:nvPr>
        </p:nvSpPr>
        <p:spPr>
          <a:xfrm>
            <a:off x="2694349" y="3021164"/>
            <a:ext cx="4537622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pic>
        <p:nvPicPr>
          <p:cNvPr descr="Logo&#10;&#10;Description automatically generated" id="28" name="Google Shape;28;p6"/>
          <p:cNvPicPr preferRelativeResize="0"/>
          <p:nvPr/>
        </p:nvPicPr>
        <p:blipFill rotWithShape="1">
          <a:blip r:embed="rId3">
            <a:alphaModFix/>
          </a:blip>
          <a:srcRect b="30398" l="20205" r="18870" t="29670"/>
          <a:stretch/>
        </p:blipFill>
        <p:spPr>
          <a:xfrm>
            <a:off x="7392467" y="251783"/>
            <a:ext cx="1986280" cy="73231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9" name="Google Shape;29;p6"/>
          <p:cNvCxnSpPr/>
          <p:nvPr/>
        </p:nvCxnSpPr>
        <p:spPr>
          <a:xfrm>
            <a:off x="2987040" y="3037840"/>
            <a:ext cx="395224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0" name="Google Shape;30;p6"/>
          <p:cNvCxnSpPr/>
          <p:nvPr/>
        </p:nvCxnSpPr>
        <p:spPr>
          <a:xfrm>
            <a:off x="369824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1" name="Google Shape;31;p6"/>
          <p:cNvCxnSpPr/>
          <p:nvPr/>
        </p:nvCxnSpPr>
        <p:spPr>
          <a:xfrm>
            <a:off x="84328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cxnSp>
        <p:nvCxnSpPr>
          <p:cNvPr id="32" name="Google Shape;32;p6"/>
          <p:cNvCxnSpPr/>
          <p:nvPr/>
        </p:nvCxnSpPr>
        <p:spPr>
          <a:xfrm>
            <a:off x="6532880" y="5882640"/>
            <a:ext cx="2540000" cy="0"/>
          </a:xfrm>
          <a:prstGeom prst="straightConnector1">
            <a:avLst/>
          </a:prstGeom>
          <a:noFill/>
          <a:ln cap="flat" cmpd="sng" w="9525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</p:cxnSp>
      <p:sp>
        <p:nvSpPr>
          <p:cNvPr id="33" name="Google Shape;33;p6"/>
          <p:cNvSpPr txBox="1"/>
          <p:nvPr>
            <p:ph idx="2" type="body"/>
          </p:nvPr>
        </p:nvSpPr>
        <p:spPr>
          <a:xfrm>
            <a:off x="833120" y="5764364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34" name="Google Shape;34;p6"/>
          <p:cNvSpPr txBox="1"/>
          <p:nvPr>
            <p:ph idx="3" type="body"/>
          </p:nvPr>
        </p:nvSpPr>
        <p:spPr>
          <a:xfrm>
            <a:off x="36677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35" name="Google Shape;35;p6"/>
          <p:cNvSpPr txBox="1"/>
          <p:nvPr>
            <p:ph idx="4" type="body"/>
          </p:nvPr>
        </p:nvSpPr>
        <p:spPr>
          <a:xfrm>
            <a:off x="65125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2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36" name="Google Shape;36;p6"/>
          <p:cNvSpPr txBox="1"/>
          <p:nvPr>
            <p:ph idx="5" type="body"/>
          </p:nvPr>
        </p:nvSpPr>
        <p:spPr>
          <a:xfrm>
            <a:off x="83312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b="1" i="0" sz="15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37" name="Google Shape;37;p6"/>
          <p:cNvSpPr txBox="1"/>
          <p:nvPr>
            <p:ph idx="6" type="body"/>
          </p:nvPr>
        </p:nvSpPr>
        <p:spPr>
          <a:xfrm>
            <a:off x="650240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indent="-228600" lvl="0" marL="45720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b="1" i="0" sz="1500">
                <a:latin typeface="DM Sans"/>
                <a:ea typeface="DM Sans"/>
                <a:cs typeface="DM Sans"/>
                <a:sym typeface="DM Sans"/>
              </a:defRPr>
            </a:lvl1pPr>
            <a:lvl2pPr indent="-393700" lvl="1" marL="914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2pPr>
            <a:lvl3pPr indent="-393700" lvl="2" marL="1371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3pPr>
            <a:lvl4pPr indent="-393700" lvl="3" marL="18288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4pPr>
            <a:lvl5pPr indent="-393700" lvl="4" marL="22860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5pPr>
            <a:lvl6pPr indent="-393700" lvl="5" marL="27432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■"/>
              <a:defRPr sz="1056"/>
            </a:lvl6pPr>
            <a:lvl7pPr indent="-393700" lvl="6" marL="32004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●"/>
              <a:defRPr sz="1056"/>
            </a:lvl7pPr>
            <a:lvl8pPr indent="-393700" lvl="7" marL="3657600" algn="l">
              <a:lnSpc>
                <a:spcPct val="130000"/>
              </a:lnSpc>
              <a:spcBef>
                <a:spcPts val="1219"/>
              </a:spcBef>
              <a:spcAft>
                <a:spcPts val="0"/>
              </a:spcAft>
              <a:buSzPts val="2600"/>
              <a:buChar char="○"/>
              <a:defRPr sz="1056"/>
            </a:lvl8pPr>
            <a:lvl9pPr indent="-393700" lvl="8" marL="4114800" algn="l">
              <a:lnSpc>
                <a:spcPct val="130000"/>
              </a:lnSpc>
              <a:spcBef>
                <a:spcPts val="1219"/>
              </a:spcBef>
              <a:spcAft>
                <a:spcPts val="1219"/>
              </a:spcAft>
              <a:buSzPts val="2600"/>
              <a:buChar char="■"/>
              <a:defRPr sz="1056"/>
            </a:lvl9pPr>
          </a:lstStyle>
          <a:p/>
        </p:txBody>
      </p:sp>
      <p:sp>
        <p:nvSpPr>
          <p:cNvPr id="38" name="Google Shape;38;p6"/>
          <p:cNvSpPr/>
          <p:nvPr>
            <p:ph idx="7" type="pic"/>
          </p:nvPr>
        </p:nvSpPr>
        <p:spPr>
          <a:xfrm>
            <a:off x="3667125" y="5240338"/>
            <a:ext cx="2571750" cy="633412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picture containing text, clipart&#10;&#10;Description automatically generated" id="39" name="Google Shape;39;p6"/>
          <p:cNvPicPr preferRelativeResize="0"/>
          <p:nvPr/>
        </p:nvPicPr>
        <p:blipFill rotWithShape="1">
          <a:blip r:embed="rId4">
            <a:alphaModFix/>
          </a:blip>
          <a:srcRect b="7119" l="29333" r="29025" t="10729"/>
          <a:stretch/>
        </p:blipFill>
        <p:spPr>
          <a:xfrm>
            <a:off x="386209" y="295339"/>
            <a:ext cx="724244" cy="750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-column text">
  <p:cSld name="1_4-column text 2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shape&#10;&#10;Description automatically generated" id="41" name="Google Shape;41;p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62560" y="0"/>
            <a:ext cx="1198709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42" name="Google Shape;42;p7"/>
          <p:cNvSpPr txBox="1"/>
          <p:nvPr>
            <p:ph type="title"/>
          </p:nvPr>
        </p:nvSpPr>
        <p:spPr>
          <a:xfrm>
            <a:off x="1421205" y="912683"/>
            <a:ext cx="3790875" cy="5563309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>
            <a:lvl1pPr lv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D74"/>
              </a:buClr>
              <a:buSzPts val="3000"/>
              <a:buNone/>
              <a:defRPr sz="1400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None/>
              <a:defRPr sz="26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4"/>
          <p:cNvSpPr txBox="1"/>
          <p:nvPr>
            <p:ph type="title"/>
          </p:nvPr>
        </p:nvSpPr>
        <p:spPr>
          <a:xfrm>
            <a:off x="465471" y="560023"/>
            <a:ext cx="8991384" cy="796994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  <a:defRPr b="1" i="0" sz="5000" u="none" cap="none" strike="noStrike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b="0" i="0" sz="7500" u="none" cap="none" strike="noStrike">
                <a:solidFill>
                  <a:schemeClr val="dk1"/>
                </a:solidFill>
                <a:latin typeface="Nanum Myeongjo"/>
                <a:ea typeface="Nanum Myeongjo"/>
                <a:cs typeface="Nanum Myeongjo"/>
                <a:sym typeface="Nanum Myeongjo"/>
              </a:defRPr>
            </a:lvl9pPr>
          </a:lstStyle>
          <a:p/>
        </p:txBody>
      </p:sp>
      <p:sp>
        <p:nvSpPr>
          <p:cNvPr id="7" name="Google Shape;7;p4"/>
          <p:cNvSpPr txBox="1"/>
          <p:nvPr>
            <p:ph idx="1" type="body"/>
          </p:nvPr>
        </p:nvSpPr>
        <p:spPr>
          <a:xfrm>
            <a:off x="474819" y="1536633"/>
            <a:ext cx="8991384" cy="4727999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rmAutofit/>
          </a:bodyPr>
          <a:lstStyle>
            <a:lvl1pPr indent="-5334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 Medium"/>
              <a:buChar char="●"/>
              <a:defRPr b="0" i="0" sz="4800" u="none" cap="none" strike="noStrike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indent="-46355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indent="-46355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indent="-46355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indent="-46355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indent="-46355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indent="-46355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indent="-46355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indent="-46355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b="0" i="0" sz="37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"/>
          <p:cNvSpPr txBox="1"/>
          <p:nvPr>
            <p:ph type="title"/>
          </p:nvPr>
        </p:nvSpPr>
        <p:spPr>
          <a:xfrm>
            <a:off x="1239650" y="1386668"/>
            <a:ext cx="7426800" cy="71880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rmAutofit fontScale="90000"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68350"/>
              <a:buNone/>
            </a:pPr>
            <a:r>
              <a:rPr lang="en-GB"/>
              <a:t>APT-Sepsis Champion</a:t>
            </a:r>
            <a:endParaRPr/>
          </a:p>
        </p:txBody>
      </p:sp>
      <p:sp>
        <p:nvSpPr>
          <p:cNvPr id="48" name="Google Shape;48;p1"/>
          <p:cNvSpPr txBox="1"/>
          <p:nvPr>
            <p:ph idx="1" type="body"/>
          </p:nvPr>
        </p:nvSpPr>
        <p:spPr>
          <a:xfrm>
            <a:off x="2694349" y="3021164"/>
            <a:ext cx="4537622" cy="995665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Proudly presented to you for your extraordinary contribution and commitment to APT-Sepsis</a:t>
            </a:r>
            <a:endParaRPr/>
          </a:p>
        </p:txBody>
      </p:sp>
      <p:sp>
        <p:nvSpPr>
          <p:cNvPr id="49" name="Google Shape;49;p1"/>
          <p:cNvSpPr txBox="1"/>
          <p:nvPr>
            <p:ph idx="2" type="body"/>
          </p:nvPr>
        </p:nvSpPr>
        <p:spPr>
          <a:xfrm>
            <a:off x="833120" y="5764364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Date</a:t>
            </a:r>
            <a:endParaRPr/>
          </a:p>
        </p:txBody>
      </p:sp>
      <p:sp>
        <p:nvSpPr>
          <p:cNvPr id="50" name="Google Shape;50;p1"/>
          <p:cNvSpPr txBox="1"/>
          <p:nvPr>
            <p:ph idx="4" type="body"/>
          </p:nvPr>
        </p:nvSpPr>
        <p:spPr>
          <a:xfrm>
            <a:off x="65125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Designation</a:t>
            </a:r>
            <a:endParaRPr/>
          </a:p>
        </p:txBody>
      </p:sp>
      <p:sp>
        <p:nvSpPr>
          <p:cNvPr id="51" name="Google Shape;51;p1"/>
          <p:cNvSpPr txBox="1"/>
          <p:nvPr>
            <p:ph idx="5" type="body"/>
          </p:nvPr>
        </p:nvSpPr>
        <p:spPr>
          <a:xfrm>
            <a:off x="83312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t/>
            </a:r>
            <a:endParaRPr/>
          </a:p>
        </p:txBody>
      </p:sp>
      <p:sp>
        <p:nvSpPr>
          <p:cNvPr id="52" name="Google Shape;52;p1"/>
          <p:cNvSpPr txBox="1"/>
          <p:nvPr>
            <p:ph idx="6" type="body"/>
          </p:nvPr>
        </p:nvSpPr>
        <p:spPr>
          <a:xfrm>
            <a:off x="650240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t/>
            </a:r>
            <a:endParaRPr/>
          </a:p>
        </p:txBody>
      </p:sp>
      <p:sp>
        <p:nvSpPr>
          <p:cNvPr id="53" name="Google Shape;53;p1"/>
          <p:cNvSpPr/>
          <p:nvPr>
            <p:ph idx="7" type="pic"/>
          </p:nvPr>
        </p:nvSpPr>
        <p:spPr>
          <a:xfrm>
            <a:off x="3667125" y="5240338"/>
            <a:ext cx="2571750" cy="633412"/>
          </a:xfrm>
          <a:prstGeom prst="rect">
            <a:avLst/>
          </a:prstGeom>
          <a:noFill/>
          <a:ln>
            <a:noFill/>
          </a:ln>
        </p:spPr>
      </p:sp>
      <p:sp>
        <p:nvSpPr>
          <p:cNvPr id="54" name="Google Shape;54;p1"/>
          <p:cNvSpPr txBox="1"/>
          <p:nvPr>
            <p:ph idx="3" type="body"/>
          </p:nvPr>
        </p:nvSpPr>
        <p:spPr>
          <a:xfrm>
            <a:off x="36677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Signed by Name Surname</a:t>
            </a:r>
            <a:endParaRPr/>
          </a:p>
        </p:txBody>
      </p:sp>
      <p:sp>
        <p:nvSpPr>
          <p:cNvPr id="55" name="Google Shape;55;p1"/>
          <p:cNvSpPr txBox="1"/>
          <p:nvPr/>
        </p:nvSpPr>
        <p:spPr>
          <a:xfrm>
            <a:off x="1239649" y="1027342"/>
            <a:ext cx="7426697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</a:pPr>
            <a:r>
              <a:rPr b="1" i="0" lang="en-GB" sz="1700" u="none" cap="none" strike="noStrike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rPr>
              <a:t>CERTIFICATE OF ACHIEVEMENT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2"/>
          <p:cNvSpPr txBox="1"/>
          <p:nvPr>
            <p:ph type="title"/>
          </p:nvPr>
        </p:nvSpPr>
        <p:spPr>
          <a:xfrm>
            <a:off x="1239650" y="1386668"/>
            <a:ext cx="7426697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000"/>
              <a:buNone/>
            </a:pPr>
            <a:r>
              <a:rPr lang="en-GB" sz="3000"/>
              <a:t>APT-Sepsis Champion</a:t>
            </a:r>
            <a:endParaRPr/>
          </a:p>
        </p:txBody>
      </p:sp>
      <p:sp>
        <p:nvSpPr>
          <p:cNvPr id="61" name="Google Shape;61;p2"/>
          <p:cNvSpPr txBox="1"/>
          <p:nvPr>
            <p:ph idx="1" type="body"/>
          </p:nvPr>
        </p:nvSpPr>
        <p:spPr>
          <a:xfrm>
            <a:off x="2694349" y="3021164"/>
            <a:ext cx="4537622" cy="10065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Proudly presented to you for your extraordinary contribution and commitment to APT-Sepsis</a:t>
            </a:r>
            <a:endParaRPr/>
          </a:p>
        </p:txBody>
      </p:sp>
      <p:sp>
        <p:nvSpPr>
          <p:cNvPr id="62" name="Google Shape;62;p2"/>
          <p:cNvSpPr txBox="1"/>
          <p:nvPr>
            <p:ph idx="2" type="body"/>
          </p:nvPr>
        </p:nvSpPr>
        <p:spPr>
          <a:xfrm>
            <a:off x="833120" y="5764364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Date</a:t>
            </a:r>
            <a:endParaRPr/>
          </a:p>
        </p:txBody>
      </p:sp>
      <p:sp>
        <p:nvSpPr>
          <p:cNvPr id="63" name="Google Shape;63;p2"/>
          <p:cNvSpPr txBox="1"/>
          <p:nvPr>
            <p:ph idx="3" type="body"/>
          </p:nvPr>
        </p:nvSpPr>
        <p:spPr>
          <a:xfrm>
            <a:off x="36677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Signed by Name Surname</a:t>
            </a:r>
            <a:endParaRPr/>
          </a:p>
        </p:txBody>
      </p:sp>
      <p:sp>
        <p:nvSpPr>
          <p:cNvPr id="64" name="Google Shape;64;p2"/>
          <p:cNvSpPr txBox="1"/>
          <p:nvPr>
            <p:ph idx="4" type="body"/>
          </p:nvPr>
        </p:nvSpPr>
        <p:spPr>
          <a:xfrm>
            <a:off x="6512560" y="5764364"/>
            <a:ext cx="2570480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rPr lang="en-GB"/>
              <a:t>Designation</a:t>
            </a:r>
            <a:endParaRPr/>
          </a:p>
        </p:txBody>
      </p:sp>
      <p:sp>
        <p:nvSpPr>
          <p:cNvPr id="65" name="Google Shape;65;p2"/>
          <p:cNvSpPr txBox="1"/>
          <p:nvPr>
            <p:ph idx="5" type="body"/>
          </p:nvPr>
        </p:nvSpPr>
        <p:spPr>
          <a:xfrm>
            <a:off x="83312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t/>
            </a:r>
            <a:endParaRPr/>
          </a:p>
        </p:txBody>
      </p:sp>
      <p:sp>
        <p:nvSpPr>
          <p:cNvPr id="66" name="Google Shape;66;p2"/>
          <p:cNvSpPr txBox="1"/>
          <p:nvPr>
            <p:ph idx="6" type="body"/>
          </p:nvPr>
        </p:nvSpPr>
        <p:spPr>
          <a:xfrm>
            <a:off x="6502400" y="5240937"/>
            <a:ext cx="2540001" cy="641703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25800" rtl="0" algn="ctr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</a:pPr>
            <a:r>
              <a:t/>
            </a:r>
            <a:endParaRPr/>
          </a:p>
        </p:txBody>
      </p:sp>
      <p:sp>
        <p:nvSpPr>
          <p:cNvPr id="67" name="Google Shape;67;p2"/>
          <p:cNvSpPr/>
          <p:nvPr>
            <p:ph idx="7" type="pic"/>
          </p:nvPr>
        </p:nvSpPr>
        <p:spPr>
          <a:xfrm>
            <a:off x="3667125" y="5240338"/>
            <a:ext cx="2571750" cy="633412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2"/>
          <p:cNvSpPr txBox="1"/>
          <p:nvPr/>
        </p:nvSpPr>
        <p:spPr>
          <a:xfrm>
            <a:off x="1239649" y="1027342"/>
            <a:ext cx="7426697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</a:pPr>
            <a:r>
              <a:rPr b="1" i="0" lang="en-GB" sz="1700" u="none" cap="none" strike="noStrike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rPr>
              <a:t>CERTIFICATE OF ACHIEVEMENT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3"/>
          <p:cNvSpPr txBox="1"/>
          <p:nvPr>
            <p:ph type="title"/>
          </p:nvPr>
        </p:nvSpPr>
        <p:spPr>
          <a:xfrm>
            <a:off x="1421205" y="912683"/>
            <a:ext cx="3790875" cy="5563309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D74"/>
              </a:buClr>
              <a:buSzPts val="3000"/>
              <a:buNone/>
            </a:pPr>
            <a:r>
              <a:rPr lang="en-GB"/>
              <a:t>Clean hands at every moment</a:t>
            </a:r>
            <a:br>
              <a:rPr lang="en-GB"/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Et molest eaquis exerrovide lis ulpa iur sam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Sequodipisto berum vollabo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A quo im et et eate poreper spient, que pro cone 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Estisqui dolupti coraers perchillam hic tent lanto </a:t>
            </a:r>
            <a:br>
              <a:rPr lang="en-GB"/>
            </a:br>
            <a:br>
              <a:rPr lang="en-GB"/>
            </a:br>
            <a:r>
              <a:rPr lang="en-GB"/>
              <a:t>Prevent infection using best practice</a:t>
            </a:r>
            <a:br>
              <a:rPr lang="en-GB"/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Et molest eaquis exerrovide lis ulpa iur sam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Sequodipisto berum vollabo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A quo im et et eate poreper spient, que pro cone </a:t>
            </a:r>
            <a:br>
              <a:rPr lang="en-GB"/>
            </a:br>
            <a:br>
              <a:rPr lang="en-GB"/>
            </a:br>
            <a:r>
              <a:rPr lang="en-GB"/>
              <a:t>Treat infection using best practice</a:t>
            </a:r>
            <a:br>
              <a:rPr lang="en-GB"/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Et molest eaquis exerrovide lis ulpa iur sam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Sequodipisto berum vollabo</a:t>
            </a:r>
            <a:b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lang="en-GB" sz="11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A quo im et et eate poreper spient, que pro cone</a:t>
            </a:r>
            <a:endParaRPr sz="3000"/>
          </a:p>
        </p:txBody>
      </p:sp>
      <p:sp>
        <p:nvSpPr>
          <p:cNvPr id="74" name="Google Shape;74;p3"/>
          <p:cNvSpPr txBox="1"/>
          <p:nvPr/>
        </p:nvSpPr>
        <p:spPr>
          <a:xfrm>
            <a:off x="5601319" y="912683"/>
            <a:ext cx="3790875" cy="5563309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marR="0" rtl="0" algn="l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12D74"/>
              </a:buClr>
              <a:buSzPts val="3000"/>
              <a:buFont typeface="DM Sans"/>
              <a:buNone/>
            </a:pPr>
            <a: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Completing the MEOWS chart for every patient</a:t>
            </a: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Et molest eaquis exerrovide lis ulpa iur sam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Sequodipisto berum vollabo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A quo im et et eate poreper spient, que pro cone 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Estisqui dolupti coraers perchillam hic tent lanto 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Dolorpo repeles simaxim porehenihit 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Andebit asimus ut quasintin</a:t>
            </a: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  <a:t>Suspect sepsis, start FAST-M</a:t>
            </a: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Et molest eaquis exerrovide lis ulpa iur sam</a:t>
            </a:r>
            <a:b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</a:br>
            <a:r>
              <a:rPr b="0" i="0" lang="en-GB" sz="1100" u="none" cap="none" strike="noStrike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rPr>
              <a:t>- Sequodipisto berum vollabo</a:t>
            </a:r>
            <a:br>
              <a:rPr b="1" i="0" lang="en-GB" sz="1400" u="none" cap="none" strike="noStrike">
                <a:solidFill>
                  <a:schemeClr val="accent1"/>
                </a:solidFill>
                <a:latin typeface="DM Sans Medium"/>
                <a:ea typeface="DM Sans Medium"/>
                <a:cs typeface="DM Sans Medium"/>
                <a:sym typeface="DM Sans Medium"/>
              </a:rPr>
            </a:br>
            <a:endParaRPr b="1" i="0" sz="3000" u="none" cap="none" strike="noStrike">
              <a:solidFill>
                <a:schemeClr val="accent1"/>
              </a:solidFill>
              <a:latin typeface="DM Sans Medium"/>
              <a:ea typeface="DM Sans Medium"/>
              <a:cs typeface="DM Sans Medium"/>
              <a:sym typeface="DM Sans Medium"/>
            </a:endParaRPr>
          </a:p>
        </p:txBody>
      </p:sp>
      <p:sp>
        <p:nvSpPr>
          <p:cNvPr id="75" name="Google Shape;75;p3"/>
          <p:cNvSpPr txBox="1"/>
          <p:nvPr/>
        </p:nvSpPr>
        <p:spPr>
          <a:xfrm>
            <a:off x="1421205" y="382007"/>
            <a:ext cx="7245141" cy="718650"/>
          </a:xfrm>
          <a:prstGeom prst="rect">
            <a:avLst/>
          </a:prstGeom>
          <a:noFill/>
          <a:ln>
            <a:noFill/>
          </a:ln>
        </p:spPr>
        <p:txBody>
          <a:bodyPr anchorCtr="0" anchor="t" bIns="243800" lIns="243800" spcFirstLastPara="1" rIns="243800" wrap="square" tIns="2438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</a:pPr>
            <a:r>
              <a:rPr b="1" i="0" lang="en-GB" sz="1700" u="none" cap="none" strike="noStrike">
                <a:solidFill>
                  <a:schemeClr val="accent2"/>
                </a:solidFill>
                <a:latin typeface="DM Sans"/>
                <a:ea typeface="DM Sans"/>
                <a:cs typeface="DM Sans"/>
                <a:sym typeface="DM Sans"/>
              </a:rPr>
              <a:t>MODULES COMPLETED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Custom 16">
      <a:dk1>
        <a:srgbClr val="090000"/>
      </a:dk1>
      <a:lt1>
        <a:srgbClr val="FFFFFF"/>
      </a:lt1>
      <a:dk2>
        <a:srgbClr val="C13338"/>
      </a:dk2>
      <a:lt2>
        <a:srgbClr val="F6F6F6"/>
      </a:lt2>
      <a:accent1>
        <a:srgbClr val="C43238"/>
      </a:accent1>
      <a:accent2>
        <a:srgbClr val="27326E"/>
      </a:accent2>
      <a:accent3>
        <a:srgbClr val="1A89BE"/>
      </a:accent3>
      <a:accent4>
        <a:srgbClr val="8B0000"/>
      </a:accent4>
      <a:accent5>
        <a:srgbClr val="F97E20"/>
      </a:accent5>
      <a:accent6>
        <a:srgbClr val="4F994D"/>
      </a:accent6>
      <a:hlink>
        <a:srgbClr val="C43238"/>
      </a:hlink>
      <a:folHlink>
        <a:srgbClr val="FFBF0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Black">
  <a:themeElements>
    <a:clrScheme name="Black">
      <a:dk1>
        <a:srgbClr val="000000"/>
      </a:dk1>
      <a:lt1>
        <a:srgbClr val="FFFFFF"/>
      </a:lt1>
      <a:dk2>
        <a:srgbClr val="434343"/>
      </a:dk2>
      <a:lt2>
        <a:srgbClr val="A9A9A9"/>
      </a:lt2>
      <a:accent1>
        <a:srgbClr val="0076BA"/>
      </a:accent1>
      <a:accent2>
        <a:srgbClr val="00A89D"/>
      </a:accent2>
      <a:accent3>
        <a:srgbClr val="1DB100"/>
      </a:accent3>
      <a:accent4>
        <a:srgbClr val="F8BA00"/>
      </a:accent4>
      <a:accent5>
        <a:srgbClr val="EE220C"/>
      </a:accent5>
      <a:accent6>
        <a:srgbClr val="CB297B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4136ED297384F8D466166542F8FEF" ma:contentTypeVersion="17" ma:contentTypeDescription="Create a new document." ma:contentTypeScope="" ma:versionID="64f92dbc739d1b097264073b83a813d3">
  <xsd:schema xmlns:xsd="http://www.w3.org/2001/XMLSchema" xmlns:xs="http://www.w3.org/2001/XMLSchema" xmlns:p="http://schemas.microsoft.com/office/2006/metadata/properties" xmlns:ns2="940c0d3d-716a-486e-bd58-eeaa1edf8546" xmlns:ns3="02618673-4480-4f69-8c87-344afbadf7c2" targetNamespace="http://schemas.microsoft.com/office/2006/metadata/properties" ma:root="true" ma:fieldsID="043205d44d8be5cd61d366518abd2e7a" ns2:_="" ns3:_="">
    <xsd:import namespace="940c0d3d-716a-486e-bd58-eeaa1edf8546"/>
    <xsd:import namespace="02618673-4480-4f69-8c87-344afbadf7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c0d3d-716a-486e-bd58-eeaa1edf85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18673-4480-4f69-8c87-344afbadf7c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76c3cd9-7b84-4708-a18a-dd2ddf5d429b}" ma:internalName="TaxCatchAll" ma:showField="CatchAllData" ma:web="02618673-4480-4f69-8c87-344afbadf7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618673-4480-4f69-8c87-344afbadf7c2" xsi:nil="true"/>
    <lcf76f155ced4ddcb4097134ff3c332f xmlns="940c0d3d-716a-486e-bd58-eeaa1edf854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9BAA955-ED35-42E9-BE76-638FECCE9A4B}"/>
</file>

<file path=customXml/itemProps2.xml><?xml version="1.0" encoding="utf-8"?>
<ds:datastoreItem xmlns:ds="http://schemas.openxmlformats.org/officeDocument/2006/customXml" ds:itemID="{2510D871-713B-4B18-A0C7-ECAD574E7D43}"/>
</file>

<file path=customXml/itemProps3.xml><?xml version="1.0" encoding="utf-8"?>
<ds:datastoreItem xmlns:ds="http://schemas.openxmlformats.org/officeDocument/2006/customXml" ds:itemID="{478F1728-0151-4806-82C3-571AE2A87871}"/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/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0x0101002A14136ED297384F8D466166542F8FEF</vt:lpwstr>
  </property>
  <property fmtid="{D5CDD505-2E9C-101B-9397-08002B2CF9AE}" pid="3" name="MediaServiceImageTags">
    <vt:lpwstr/>
  </property>
</Properties>
</file>